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22"/>
  </p:notesMasterIdLst>
  <p:sldIdLst>
    <p:sldId id="263" r:id="rId3"/>
    <p:sldId id="265" r:id="rId4"/>
    <p:sldId id="266" r:id="rId5"/>
    <p:sldId id="267" r:id="rId6"/>
    <p:sldId id="268" r:id="rId7"/>
    <p:sldId id="281" r:id="rId8"/>
    <p:sldId id="274" r:id="rId9"/>
    <p:sldId id="269" r:id="rId10"/>
    <p:sldId id="270" r:id="rId11"/>
    <p:sldId id="271" r:id="rId12"/>
    <p:sldId id="272" r:id="rId13"/>
    <p:sldId id="273" r:id="rId14"/>
    <p:sldId id="275" r:id="rId15"/>
    <p:sldId id="276" r:id="rId16"/>
    <p:sldId id="278" r:id="rId17"/>
    <p:sldId id="279" r:id="rId18"/>
    <p:sldId id="277" r:id="rId19"/>
    <p:sldId id="280" r:id="rId20"/>
    <p:sldId id="261" r:id="rId21"/>
  </p:sldIdLst>
  <p:sldSz cx="9144000" cy="5143500" type="screen16x9"/>
  <p:notesSz cx="6858000" cy="9144000"/>
  <p:defaultTextStyle>
    <a:defPPr>
      <a:defRPr lang="es-E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CE033F"/>
    <a:srgbClr val="D63F20"/>
    <a:srgbClr val="E3004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/>
    <p:restoredTop sz="94643"/>
  </p:normalViewPr>
  <p:slideViewPr>
    <p:cSldViewPr snapToGrid="0" snapToObjects="1">
      <p:cViewPr>
        <p:scale>
          <a:sx n="60" d="100"/>
          <a:sy n="60" d="100"/>
        </p:scale>
        <p:origin x="-1422" y="-133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F65B40-3D95-4608-8883-A446B5B3D608}" type="datetimeFigureOut">
              <a:rPr lang="es-ES" smtClean="0"/>
              <a:pPr/>
              <a:t>14/03/2019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490F10-24F5-4E93-A9A1-87FE17ADB47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49e915228e_2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49e915228e_2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3702252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4B2CB1-C614-0741-A00B-DD5B52660D94}" type="datetimeFigureOut">
              <a:rPr lang="es-ES"/>
              <a:pPr>
                <a:defRPr/>
              </a:pPr>
              <a:t>14/03/2019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F33BC1-1530-F94F-BDC0-0A97EABD8C5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512582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6EB9DA-7A7B-2848-96D7-A6C4B9AC9820}" type="datetimeFigureOut">
              <a:rPr lang="es-ES"/>
              <a:pPr>
                <a:defRPr/>
              </a:pPr>
              <a:t>14/03/2019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A8C859-899D-BB4B-98DE-412B6ACED98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889293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7EA889-EC9F-5A4D-ABD4-17774D385970}" type="datetimeFigureOut">
              <a:rPr lang="es-ES"/>
              <a:pPr>
                <a:defRPr/>
              </a:pPr>
              <a:t>14/03/2019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69BD1A-3564-734B-BCB6-13AC7D2BB5B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3043345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7F408-147B-964F-899C-B2689CA92795}" type="datetimeFigureOut">
              <a:rPr lang="es-ES" smtClean="0"/>
              <a:pPr/>
              <a:t>14/03/2019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3A341-949F-B64D-BBE5-21EDB172F67A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2615760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7F408-147B-964F-899C-B2689CA92795}" type="datetimeFigureOut">
              <a:rPr lang="es-ES" smtClean="0"/>
              <a:pPr/>
              <a:t>14/03/2019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3A341-949F-B64D-BBE5-21EDB172F67A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41367330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7F408-147B-964F-899C-B2689CA92795}" type="datetimeFigureOut">
              <a:rPr lang="es-ES" smtClean="0"/>
              <a:pPr/>
              <a:t>14/03/2019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3A341-949F-B64D-BBE5-21EDB172F67A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4897846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7F408-147B-964F-899C-B2689CA92795}" type="datetimeFigureOut">
              <a:rPr lang="es-ES" smtClean="0"/>
              <a:pPr/>
              <a:t>14/03/2019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3A341-949F-B64D-BBE5-21EDB172F67A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8602093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7F408-147B-964F-899C-B2689CA92795}" type="datetimeFigureOut">
              <a:rPr lang="es-ES" smtClean="0"/>
              <a:pPr/>
              <a:t>14/03/2019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3A341-949F-B64D-BBE5-21EDB172F67A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3309605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7F408-147B-964F-899C-B2689CA92795}" type="datetimeFigureOut">
              <a:rPr lang="es-ES" smtClean="0"/>
              <a:pPr/>
              <a:t>14/03/2019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3A341-949F-B64D-BBE5-21EDB172F67A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5812454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7F408-147B-964F-899C-B2689CA92795}" type="datetimeFigureOut">
              <a:rPr lang="es-ES" smtClean="0"/>
              <a:pPr/>
              <a:t>14/03/2019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3A341-949F-B64D-BBE5-21EDB172F67A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2686415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7F408-147B-964F-899C-B2689CA92795}" type="datetimeFigureOut">
              <a:rPr lang="es-ES" smtClean="0"/>
              <a:pPr/>
              <a:t>14/03/2019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3A341-949F-B64D-BBE5-21EDB172F67A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623366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34BBF7-4077-CB44-89C6-965D7790E4DD}" type="datetimeFigureOut">
              <a:rPr lang="es-ES"/>
              <a:pPr>
                <a:defRPr/>
              </a:pPr>
              <a:t>14/03/2019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946739-2173-F04F-BEDA-A688FEA729D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5855332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7F408-147B-964F-899C-B2689CA92795}" type="datetimeFigureOut">
              <a:rPr lang="es-ES" smtClean="0"/>
              <a:pPr/>
              <a:t>14/03/2019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3A341-949F-B64D-BBE5-21EDB172F67A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7756380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7F408-147B-964F-899C-B2689CA92795}" type="datetimeFigureOut">
              <a:rPr lang="es-ES" smtClean="0"/>
              <a:pPr/>
              <a:t>14/03/2019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3A341-949F-B64D-BBE5-21EDB172F67A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8248319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7F408-147B-964F-899C-B2689CA92795}" type="datetimeFigureOut">
              <a:rPr lang="es-ES" smtClean="0"/>
              <a:pPr/>
              <a:t>14/03/2019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3A341-949F-B64D-BBE5-21EDB172F67A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54488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97306-FD3D-634F-A7B0-F23CE34742F5}" type="datetimeFigureOut">
              <a:rPr lang="es-ES"/>
              <a:pPr>
                <a:defRPr/>
              </a:pPr>
              <a:t>14/03/2019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17734F-1908-0D48-98DA-3F80063CF0D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693908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F50C10-94A3-254F-A23D-759FC8C56A51}" type="datetimeFigureOut">
              <a:rPr lang="es-ES"/>
              <a:pPr>
                <a:defRPr/>
              </a:pPr>
              <a:t>14/03/2019</a:t>
            </a:fld>
            <a:endParaRPr lang="es-ES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97953A-6703-7C4B-BAAD-94F58859862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879929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1E6165-D1D7-B94B-8A41-D77B9CD86EFC}" type="datetimeFigureOut">
              <a:rPr lang="es-ES"/>
              <a:pPr>
                <a:defRPr/>
              </a:pPr>
              <a:t>14/03/2019</a:t>
            </a:fld>
            <a:endParaRPr lang="es-ES"/>
          </a:p>
        </p:txBody>
      </p:sp>
      <p:sp>
        <p:nvSpPr>
          <p:cNvPr id="8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2FF984-C17E-354B-80BB-41D81917297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062154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2DAA5D-FA12-1648-8554-5D8F13E1BC03}" type="datetimeFigureOut">
              <a:rPr lang="es-ES"/>
              <a:pPr>
                <a:defRPr/>
              </a:pPr>
              <a:t>14/03/2019</a:t>
            </a:fld>
            <a:endParaRPr lang="es-ES"/>
          </a:p>
        </p:txBody>
      </p:sp>
      <p:sp>
        <p:nvSpPr>
          <p:cNvPr id="4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032127-8BC8-6447-A674-090A0215509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091994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6B769F-5CCE-EE49-B01F-BDE77BBF4EA9}" type="datetimeFigureOut">
              <a:rPr lang="es-ES"/>
              <a:pPr>
                <a:defRPr/>
              </a:pPr>
              <a:t>14/03/2019</a:t>
            </a:fld>
            <a:endParaRPr lang="es-ES"/>
          </a:p>
        </p:txBody>
      </p:sp>
      <p:sp>
        <p:nvSpPr>
          <p:cNvPr id="3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EAF48D-CC5B-1442-832D-8CD7B3818BC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775255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527EEA-35AA-154A-B0FD-5D13C4848692}" type="datetimeFigureOut">
              <a:rPr lang="es-ES"/>
              <a:pPr>
                <a:defRPr/>
              </a:pPr>
              <a:t>14/03/2019</a:t>
            </a:fld>
            <a:endParaRPr lang="es-ES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965770-83EC-2D43-9A3E-89570F95F89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494685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_tradnl" noProof="0"/>
              <a:t>Arrastre la imagen al marcador de posición o haga clic en el icono para agregar</a:t>
            </a:r>
            <a:endParaRPr lang="es-ES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1BF04D-E33C-C942-9CEA-041CED227F3E}" type="datetimeFigureOut">
              <a:rPr lang="es-ES"/>
              <a:pPr>
                <a:defRPr/>
              </a:pPr>
              <a:t>14/03/2019</a:t>
            </a:fld>
            <a:endParaRPr lang="es-ES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AD6163-3DC3-6B4A-AE92-4E38837C86B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871436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0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arcador de título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/>
              <a:t>Clic para editar título</a:t>
            </a:r>
            <a:endParaRPr lang="es-ES"/>
          </a:p>
        </p:txBody>
      </p:sp>
      <p:sp>
        <p:nvSpPr>
          <p:cNvPr id="1027" name="Marcador de texto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32F26DE-E6D5-A441-A557-B7A1C0E7ED92}" type="datetimeFigureOut">
              <a:rPr lang="es-ES"/>
              <a:pPr>
                <a:defRPr/>
              </a:pPr>
              <a:t>14/03/2019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B3E618C-7671-3549-A7D6-82AE8805595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E0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7F408-147B-964F-899C-B2689CA92795}" type="datetimeFigureOut">
              <a:rPr lang="es-ES" smtClean="0"/>
              <a:pPr/>
              <a:t>14/03/2019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E3A341-949F-B64D-BBE5-21EDB172F67A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573216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simbol_ppt_Mesa de trabajo 1 copi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0848" y="4415367"/>
            <a:ext cx="1810512" cy="518160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292607" y="429768"/>
            <a:ext cx="861491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dirty="0" smtClean="0">
                <a:solidFill>
                  <a:schemeClr val="bg1"/>
                </a:solidFill>
                <a:latin typeface="Arial Black" pitchFamily="34" charset="0"/>
              </a:rPr>
              <a:t>Viladecans </a:t>
            </a:r>
            <a:r>
              <a:rPr lang="es-ES" sz="4000" dirty="0" err="1" smtClean="0">
                <a:solidFill>
                  <a:schemeClr val="bg1"/>
                </a:solidFill>
                <a:latin typeface="Arial Black" pitchFamily="34" charset="0"/>
              </a:rPr>
              <a:t>és</a:t>
            </a:r>
            <a:r>
              <a:rPr lang="es-ES" sz="4000" dirty="0" smtClean="0">
                <a:solidFill>
                  <a:schemeClr val="bg1"/>
                </a:solidFill>
                <a:latin typeface="Arial Black" pitchFamily="34" charset="0"/>
              </a:rPr>
              <a:t> una </a:t>
            </a:r>
            <a:r>
              <a:rPr lang="es-ES" sz="4000" dirty="0" err="1" smtClean="0">
                <a:solidFill>
                  <a:schemeClr val="bg1"/>
                </a:solidFill>
                <a:latin typeface="Arial Black" pitchFamily="34" charset="0"/>
              </a:rPr>
              <a:t>ciutat</a:t>
            </a:r>
            <a:endParaRPr lang="es-ES" sz="4000" dirty="0" smtClean="0">
              <a:solidFill>
                <a:schemeClr val="bg1"/>
              </a:solidFill>
              <a:latin typeface="Arial Black" pitchFamily="34" charset="0"/>
            </a:endParaRPr>
          </a:p>
          <a:p>
            <a:r>
              <a:rPr lang="es-ES" sz="4000" dirty="0" smtClean="0">
                <a:solidFill>
                  <a:schemeClr val="bg1"/>
                </a:solidFill>
                <a:latin typeface="Arial Black" pitchFamily="34" charset="0"/>
              </a:rPr>
              <a:t>de </a:t>
            </a:r>
            <a:r>
              <a:rPr lang="es-ES" sz="4000" dirty="0" err="1" smtClean="0">
                <a:solidFill>
                  <a:schemeClr val="bg1"/>
                </a:solidFill>
                <a:latin typeface="Arial Black" pitchFamily="34" charset="0"/>
              </a:rPr>
              <a:t>més</a:t>
            </a:r>
            <a:r>
              <a:rPr lang="es-ES" sz="4000" dirty="0" smtClean="0">
                <a:solidFill>
                  <a:schemeClr val="bg1"/>
                </a:solidFill>
                <a:latin typeface="Arial Black" pitchFamily="34" charset="0"/>
              </a:rPr>
              <a:t> de 67.000 </a:t>
            </a:r>
            <a:r>
              <a:rPr lang="es-ES" sz="4000" dirty="0" err="1" smtClean="0">
                <a:solidFill>
                  <a:schemeClr val="bg1"/>
                </a:solidFill>
                <a:latin typeface="Arial Black" pitchFamily="34" charset="0"/>
              </a:rPr>
              <a:t>habitants</a:t>
            </a:r>
            <a:r>
              <a:rPr lang="es-ES" sz="4000" dirty="0" smtClean="0">
                <a:solidFill>
                  <a:schemeClr val="bg1"/>
                </a:solidFill>
                <a:latin typeface="Arial Black" pitchFamily="34" charset="0"/>
              </a:rPr>
              <a:t> situada a 15 km de Barcelona </a:t>
            </a:r>
          </a:p>
          <a:p>
            <a:r>
              <a:rPr lang="es-ES" sz="4000" dirty="0" smtClean="0">
                <a:solidFill>
                  <a:schemeClr val="bg1"/>
                </a:solidFill>
                <a:latin typeface="Arial Black" pitchFamily="34" charset="0"/>
              </a:rPr>
              <a:t>i a 6 km de </a:t>
            </a:r>
            <a:r>
              <a:rPr lang="es-ES" sz="4000" dirty="0" err="1" smtClean="0">
                <a:solidFill>
                  <a:schemeClr val="bg1"/>
                </a:solidFill>
                <a:latin typeface="Arial Black" pitchFamily="34" charset="0"/>
              </a:rPr>
              <a:t>l’aeropuerto</a:t>
            </a:r>
            <a:r>
              <a:rPr lang="es-ES" sz="4000" dirty="0" smtClean="0">
                <a:solidFill>
                  <a:schemeClr val="bg1"/>
                </a:solidFill>
                <a:latin typeface="Arial Black" pitchFamily="34" charset="0"/>
              </a:rPr>
              <a:t>.</a:t>
            </a:r>
          </a:p>
          <a:p>
            <a:endParaRPr lang="pt-BR" sz="4000" dirty="0" smtClean="0">
              <a:solidFill>
                <a:schemeClr val="bg1"/>
              </a:solidFill>
              <a:latin typeface="Arial Black" pitchFamily="34" charset="0"/>
            </a:endParaRP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51470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2"/>
          <a:srcRect l="44783" t="1" b="1"/>
          <a:stretch/>
        </p:blipFill>
        <p:spPr bwMode="auto">
          <a:xfrm>
            <a:off x="-31532" y="2463362"/>
            <a:ext cx="4587766" cy="268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n 5" descr="simbol_ppt_Mesa de trabajo 1 copi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48" y="4415367"/>
            <a:ext cx="1810512" cy="518160"/>
          </a:xfrm>
          <a:prstGeom prst="rect">
            <a:avLst/>
          </a:prstGeom>
        </p:spPr>
      </p:pic>
      <p:pic>
        <p:nvPicPr>
          <p:cNvPr id="9222" name="Picture 6" descr="K:\Comu_ComTurisme\Ciutat_Fotos\Kiribatis\Fotos OK Joan Vendrell\Outlet\JvendrellXT2F9732.jpg"/>
          <p:cNvPicPr>
            <a:picLocks noChangeAspect="1" noChangeArrowheads="1"/>
          </p:cNvPicPr>
          <p:nvPr/>
        </p:nvPicPr>
        <p:blipFill>
          <a:blip r:embed="rId4"/>
          <a:srcRect t="11586" b="7098"/>
          <a:stretch>
            <a:fillRect/>
          </a:stretch>
        </p:blipFill>
        <p:spPr bwMode="auto">
          <a:xfrm>
            <a:off x="946" y="0"/>
            <a:ext cx="4555288" cy="2470086"/>
          </a:xfrm>
          <a:prstGeom prst="rect">
            <a:avLst/>
          </a:prstGeom>
          <a:noFill/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0846" b="2118"/>
          <a:stretch/>
        </p:blipFill>
        <p:spPr>
          <a:xfrm>
            <a:off x="4556234" y="2463362"/>
            <a:ext cx="4619065" cy="268013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5" t="17046" r="333" b="2974"/>
          <a:stretch/>
        </p:blipFill>
        <p:spPr>
          <a:xfrm>
            <a:off x="4556234" y="0"/>
            <a:ext cx="4587766" cy="246336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1470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simbol_ppt_Mesa de trabajo 1 copi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48" y="4415367"/>
            <a:ext cx="1810512" cy="518160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463083" y="506144"/>
            <a:ext cx="674175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dirty="0" smtClean="0">
                <a:solidFill>
                  <a:schemeClr val="bg1"/>
                </a:solidFill>
                <a:latin typeface="Arial Black" pitchFamily="34" charset="0"/>
              </a:rPr>
              <a:t>Una </a:t>
            </a:r>
            <a:r>
              <a:rPr lang="es-ES" sz="4000" dirty="0" err="1" smtClean="0">
                <a:solidFill>
                  <a:schemeClr val="bg1"/>
                </a:solidFill>
                <a:latin typeface="Arial Black" pitchFamily="34" charset="0"/>
              </a:rPr>
              <a:t>ciutat</a:t>
            </a:r>
            <a:endParaRPr lang="es-ES" sz="4000" dirty="0" smtClean="0">
              <a:solidFill>
                <a:schemeClr val="bg1"/>
              </a:solidFill>
              <a:latin typeface="Arial Black" pitchFamily="34" charset="0"/>
            </a:endParaRPr>
          </a:p>
          <a:p>
            <a:r>
              <a:rPr lang="es-ES" sz="4000" dirty="0" err="1" smtClean="0">
                <a:solidFill>
                  <a:schemeClr val="bg1"/>
                </a:solidFill>
                <a:latin typeface="Arial Black" pitchFamily="34" charset="0"/>
              </a:rPr>
              <a:t>on</a:t>
            </a:r>
            <a:r>
              <a:rPr lang="es-ES" sz="4000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es-ES" sz="4000" dirty="0" err="1" smtClean="0">
                <a:solidFill>
                  <a:schemeClr val="bg1"/>
                </a:solidFill>
                <a:latin typeface="Arial Black" pitchFamily="34" charset="0"/>
              </a:rPr>
              <a:t>fer</a:t>
            </a:r>
            <a:r>
              <a:rPr lang="es-ES" sz="4000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es-ES" sz="4000" dirty="0" err="1" smtClean="0">
                <a:solidFill>
                  <a:schemeClr val="bg1"/>
                </a:solidFill>
                <a:latin typeface="Arial Black" pitchFamily="34" charset="0"/>
              </a:rPr>
              <a:t>créixer</a:t>
            </a:r>
            <a:r>
              <a:rPr lang="es-ES" sz="4000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</a:p>
          <a:p>
            <a:r>
              <a:rPr lang="es-ES" sz="4000" dirty="0" err="1" smtClean="0">
                <a:solidFill>
                  <a:schemeClr val="bg1"/>
                </a:solidFill>
                <a:latin typeface="Arial Black" pitchFamily="34" charset="0"/>
              </a:rPr>
              <a:t>projectes</a:t>
            </a:r>
            <a:r>
              <a:rPr lang="es-ES" sz="4000" dirty="0" smtClean="0">
                <a:solidFill>
                  <a:schemeClr val="bg1"/>
                </a:solidFill>
                <a:latin typeface="Arial Black" pitchFamily="34" charset="0"/>
              </a:rPr>
              <a:t> i vides.</a:t>
            </a:r>
          </a:p>
          <a:p>
            <a:endParaRPr lang="es-ES" sz="4000" dirty="0" smtClean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1470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033F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marcaciutatblanc.png"/>
          <p:cNvPicPr>
            <a:picLocks noChangeAspect="1"/>
          </p:cNvPicPr>
          <p:nvPr/>
        </p:nvPicPr>
        <p:blipFill>
          <a:blip r:embed="rId2"/>
          <a:srcRect l="15687" r="20429"/>
          <a:stretch>
            <a:fillRect/>
          </a:stretch>
        </p:blipFill>
        <p:spPr>
          <a:xfrm>
            <a:off x="331086" y="652814"/>
            <a:ext cx="8529135" cy="400195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94685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simbol_ppt_Mesa de trabajo 1 copi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48" y="4415367"/>
            <a:ext cx="1810512" cy="518160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463083" y="506144"/>
            <a:ext cx="770041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dirty="0" err="1" smtClean="0">
                <a:solidFill>
                  <a:schemeClr val="bg1"/>
                </a:solidFill>
                <a:latin typeface="Arial Black" pitchFamily="34" charset="0"/>
              </a:rPr>
              <a:t>Principals</a:t>
            </a:r>
            <a:r>
              <a:rPr lang="es-ES" sz="4000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es-ES" sz="4000" dirty="0" err="1" smtClean="0">
                <a:solidFill>
                  <a:schemeClr val="bg1"/>
                </a:solidFill>
                <a:latin typeface="Arial Black" pitchFamily="34" charset="0"/>
              </a:rPr>
              <a:t>dades</a:t>
            </a:r>
            <a:endParaRPr lang="es-ES" sz="4000" dirty="0" smtClean="0">
              <a:solidFill>
                <a:schemeClr val="bg1"/>
              </a:solidFill>
              <a:latin typeface="Arial Black" pitchFamily="34" charset="0"/>
            </a:endParaRPr>
          </a:p>
          <a:p>
            <a:endParaRPr lang="es-ES" sz="3200" dirty="0" smtClean="0">
              <a:solidFill>
                <a:schemeClr val="bg1"/>
              </a:solidFill>
              <a:latin typeface="Arial Black" pitchFamily="34" charset="0"/>
            </a:endParaRPr>
          </a:p>
          <a:p>
            <a:endParaRPr lang="es-ES" sz="4000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407" y="1357806"/>
            <a:ext cx="2764713" cy="276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25958" y="1357806"/>
            <a:ext cx="3059428" cy="276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39707" y="1844981"/>
            <a:ext cx="1402318" cy="954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27280" y="2930334"/>
            <a:ext cx="2075136" cy="982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51470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simbol_ppt_Mesa de trabajo 1 copi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48" y="4415367"/>
            <a:ext cx="1810512" cy="518160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463083" y="506144"/>
            <a:ext cx="67417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dirty="0" err="1" smtClean="0">
                <a:solidFill>
                  <a:schemeClr val="bg1"/>
                </a:solidFill>
                <a:latin typeface="Arial Black" pitchFamily="34" charset="0"/>
              </a:rPr>
              <a:t>Principals</a:t>
            </a:r>
            <a:r>
              <a:rPr lang="es-ES" sz="4000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es-ES" sz="4000" dirty="0" err="1" smtClean="0">
                <a:solidFill>
                  <a:schemeClr val="bg1"/>
                </a:solidFill>
                <a:latin typeface="Arial Black" pitchFamily="34" charset="0"/>
              </a:rPr>
              <a:t>dades</a:t>
            </a:r>
            <a:endParaRPr lang="es-ES" sz="4000" dirty="0" smtClean="0">
              <a:solidFill>
                <a:schemeClr val="bg1"/>
              </a:solidFill>
              <a:latin typeface="Arial Black" pitchFamily="34" charset="0"/>
            </a:endParaRPr>
          </a:p>
          <a:p>
            <a:endParaRPr lang="es-ES" sz="4000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8487" y="1678960"/>
            <a:ext cx="8434552" cy="2280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51470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033F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simbol_ppt_Mesa de trabajo 1 copi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48" y="4415367"/>
            <a:ext cx="1810512" cy="518160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463083" y="506144"/>
            <a:ext cx="67417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4000" dirty="0" smtClean="0">
              <a:latin typeface="Arial Black" pitchFamily="34" charset="0"/>
            </a:endParaRPr>
          </a:p>
          <a:p>
            <a:endParaRPr lang="es-ES" sz="4000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463083" y="252753"/>
            <a:ext cx="67417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</a:rPr>
              <a:t>Principals</a:t>
            </a:r>
            <a:r>
              <a:rPr lang="es-E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</a:rPr>
              <a:t> </a:t>
            </a:r>
            <a:r>
              <a:rPr lang="es-ES" sz="4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</a:rPr>
              <a:t>dades</a:t>
            </a:r>
            <a:endParaRPr lang="es-ES" sz="4000" dirty="0" smtClean="0">
              <a:solidFill>
                <a:schemeClr val="tx1">
                  <a:lumMod val="75000"/>
                  <a:lumOff val="25000"/>
                </a:schemeClr>
              </a:solidFill>
              <a:latin typeface="Arial Black" pitchFamily="34" charset="0"/>
            </a:endParaRPr>
          </a:p>
          <a:p>
            <a:r>
              <a:rPr lang="es-ES" sz="4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Som</a:t>
            </a:r>
            <a:r>
              <a:rPr lang="es-ES" sz="4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#</a:t>
            </a:r>
            <a:r>
              <a:rPr lang="es-ES" sz="4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educació</a:t>
            </a:r>
            <a:endParaRPr lang="es-ES" sz="4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0278" y="1671655"/>
            <a:ext cx="8292662" cy="2432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394685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033F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b="8829"/>
          <a:stretch>
            <a:fillRect/>
          </a:stretch>
        </p:blipFill>
        <p:spPr bwMode="auto">
          <a:xfrm>
            <a:off x="1403145" y="1577573"/>
            <a:ext cx="6302130" cy="280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CuadroTexto"/>
          <p:cNvSpPr txBox="1"/>
          <p:nvPr/>
        </p:nvSpPr>
        <p:spPr>
          <a:xfrm>
            <a:off x="463083" y="252753"/>
            <a:ext cx="67417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</a:rPr>
              <a:t>Principals</a:t>
            </a:r>
            <a:r>
              <a:rPr lang="es-E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</a:rPr>
              <a:t> </a:t>
            </a:r>
            <a:r>
              <a:rPr lang="es-ES" sz="4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</a:rPr>
              <a:t>dades</a:t>
            </a:r>
            <a:endParaRPr lang="es-ES" sz="4000" dirty="0" smtClean="0">
              <a:solidFill>
                <a:schemeClr val="tx1">
                  <a:lumMod val="75000"/>
                  <a:lumOff val="25000"/>
                </a:schemeClr>
              </a:solidFill>
              <a:latin typeface="Arial Black" pitchFamily="34" charset="0"/>
            </a:endParaRPr>
          </a:p>
          <a:p>
            <a:r>
              <a:rPr lang="es-ES" sz="4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Som</a:t>
            </a:r>
            <a:r>
              <a:rPr lang="es-ES" sz="4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#</a:t>
            </a:r>
            <a:r>
              <a:rPr lang="es-ES" sz="4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feinaiempresa</a:t>
            </a:r>
            <a:endParaRPr lang="es-ES" sz="4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Imagen 5" descr="simbol_ppt_Mesa de trabajo 1 copi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48" y="4415367"/>
            <a:ext cx="1810512" cy="51816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94685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033F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3083" y="1576192"/>
            <a:ext cx="4162425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n 5" descr="simbol_ppt_Mesa de trabajo 1 copi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48" y="4415367"/>
            <a:ext cx="1810512" cy="518160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463083" y="252753"/>
            <a:ext cx="67417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</a:rPr>
              <a:t>Principals</a:t>
            </a:r>
            <a:r>
              <a:rPr lang="es-E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</a:rPr>
              <a:t> </a:t>
            </a:r>
            <a:r>
              <a:rPr lang="es-ES" sz="4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</a:rPr>
              <a:t>dades</a:t>
            </a:r>
            <a:endParaRPr lang="es-ES" sz="4000" dirty="0" smtClean="0">
              <a:solidFill>
                <a:schemeClr val="tx1">
                  <a:lumMod val="75000"/>
                  <a:lumOff val="25000"/>
                </a:schemeClr>
              </a:solidFill>
              <a:latin typeface="Arial Black" pitchFamily="34" charset="0"/>
            </a:endParaRPr>
          </a:p>
          <a:p>
            <a:r>
              <a:rPr lang="es-ES" sz="4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Som</a:t>
            </a:r>
            <a:r>
              <a:rPr lang="es-ES" sz="4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#</a:t>
            </a:r>
            <a:r>
              <a:rPr lang="es-ES" sz="4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energiaresponsable</a:t>
            </a:r>
            <a:endParaRPr lang="es-ES" sz="4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94685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033F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simbol_ppt_Mesa de trabajo 1 copi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48" y="4415367"/>
            <a:ext cx="1810512" cy="518160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463083" y="252753"/>
            <a:ext cx="67417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</a:rPr>
              <a:t>Principals</a:t>
            </a:r>
            <a:r>
              <a:rPr lang="es-E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</a:rPr>
              <a:t> </a:t>
            </a:r>
            <a:r>
              <a:rPr lang="es-ES" sz="4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</a:rPr>
              <a:t>dades</a:t>
            </a:r>
            <a:endParaRPr lang="es-ES" sz="4000" dirty="0" smtClean="0">
              <a:solidFill>
                <a:schemeClr val="tx1">
                  <a:lumMod val="75000"/>
                  <a:lumOff val="25000"/>
                </a:schemeClr>
              </a:solidFill>
              <a:latin typeface="Arial Black" pitchFamily="34" charset="0"/>
            </a:endParaRPr>
          </a:p>
          <a:p>
            <a:r>
              <a:rPr lang="es-ES" sz="4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Som</a:t>
            </a:r>
            <a:r>
              <a:rPr lang="es-ES" sz="4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#</a:t>
            </a:r>
            <a:r>
              <a:rPr lang="es-ES" sz="4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salutiesport</a:t>
            </a:r>
            <a:endParaRPr lang="es-ES" sz="4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2145" y="1784040"/>
            <a:ext cx="7835462" cy="1930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394685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6A983CAB-5507-FD43-9482-E9B3D1A836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2085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n 5" descr="simbol_ppt_Mesa de trabajo 1 copi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48" y="4415367"/>
            <a:ext cx="1810512" cy="51816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44023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simbol_ppt_Mesa de trabajo 1 copi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48" y="4415367"/>
            <a:ext cx="1810512" cy="518160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368490" y="711096"/>
            <a:ext cx="831831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dirty="0" smtClean="0">
                <a:solidFill>
                  <a:schemeClr val="bg1"/>
                </a:solidFill>
                <a:latin typeface="Arial Black" pitchFamily="34" charset="0"/>
              </a:rPr>
              <a:t>Una </a:t>
            </a:r>
            <a:r>
              <a:rPr lang="es-ES" sz="4000" dirty="0" err="1" smtClean="0">
                <a:solidFill>
                  <a:schemeClr val="bg1"/>
                </a:solidFill>
                <a:latin typeface="Arial Black" pitchFamily="34" charset="0"/>
              </a:rPr>
              <a:t>ciutat</a:t>
            </a:r>
            <a:r>
              <a:rPr lang="es-ES" sz="4000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es-ES" sz="4000" dirty="0" err="1" smtClean="0">
                <a:solidFill>
                  <a:schemeClr val="bg1"/>
                </a:solidFill>
                <a:latin typeface="Arial Black" pitchFamily="34" charset="0"/>
              </a:rPr>
              <a:t>jove</a:t>
            </a:r>
            <a:r>
              <a:rPr lang="es-ES" sz="4000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</a:p>
          <a:p>
            <a:r>
              <a:rPr lang="es-ES" sz="4000" dirty="0" smtClean="0">
                <a:solidFill>
                  <a:schemeClr val="bg1"/>
                </a:solidFill>
                <a:latin typeface="Arial Black" pitchFamily="34" charset="0"/>
              </a:rPr>
              <a:t>(40 </a:t>
            </a:r>
            <a:r>
              <a:rPr lang="es-ES" sz="4000" dirty="0" err="1" smtClean="0">
                <a:solidFill>
                  <a:schemeClr val="bg1"/>
                </a:solidFill>
                <a:latin typeface="Arial Black" pitchFamily="34" charset="0"/>
              </a:rPr>
              <a:t>anys</a:t>
            </a:r>
            <a:r>
              <a:rPr lang="es-ES" sz="4000" dirty="0" smtClean="0">
                <a:solidFill>
                  <a:schemeClr val="bg1"/>
                </a:solidFill>
                <a:latin typeface="Arial Black" pitchFamily="34" charset="0"/>
              </a:rPr>
              <a:t> de </a:t>
            </a:r>
            <a:r>
              <a:rPr lang="es-ES" sz="4000" dirty="0" err="1" smtClean="0">
                <a:solidFill>
                  <a:schemeClr val="bg1"/>
                </a:solidFill>
                <a:latin typeface="Arial Black" pitchFamily="34" charset="0"/>
              </a:rPr>
              <a:t>mitjana</a:t>
            </a:r>
            <a:r>
              <a:rPr lang="es-ES" sz="4000" dirty="0" smtClean="0">
                <a:solidFill>
                  <a:schemeClr val="bg1"/>
                </a:solidFill>
                <a:latin typeface="Arial Black" pitchFamily="34" charset="0"/>
              </a:rPr>
              <a:t>),</a:t>
            </a:r>
          </a:p>
          <a:p>
            <a:r>
              <a:rPr lang="es-ES" sz="4000" dirty="0" err="1" smtClean="0">
                <a:solidFill>
                  <a:schemeClr val="bg1"/>
                </a:solidFill>
                <a:latin typeface="Arial Black" pitchFamily="34" charset="0"/>
              </a:rPr>
              <a:t>dinàmica</a:t>
            </a:r>
            <a:r>
              <a:rPr lang="es-ES" sz="4000" dirty="0" smtClean="0">
                <a:solidFill>
                  <a:schemeClr val="bg1"/>
                </a:solidFill>
                <a:latin typeface="Arial Black" pitchFamily="34" charset="0"/>
              </a:rPr>
              <a:t> i inconformista.</a:t>
            </a:r>
          </a:p>
          <a:p>
            <a:endParaRPr lang="es-ES" sz="4000" dirty="0" smtClean="0">
              <a:solidFill>
                <a:schemeClr val="bg1"/>
              </a:solidFill>
              <a:latin typeface="Arial Black" pitchFamily="34" charset="0"/>
            </a:endParaRPr>
          </a:p>
          <a:p>
            <a:r>
              <a:rPr lang="es-ES" sz="4000" dirty="0" smtClean="0">
                <a:solidFill>
                  <a:schemeClr val="bg1"/>
                </a:solidFill>
                <a:latin typeface="Arial Black" pitchFamily="34" charset="0"/>
              </a:rPr>
              <a:t>I la </a:t>
            </a:r>
            <a:r>
              <a:rPr lang="es-ES" sz="4000" dirty="0" err="1" smtClean="0">
                <a:solidFill>
                  <a:schemeClr val="bg1"/>
                </a:solidFill>
                <a:latin typeface="Arial Black" pitchFamily="34" charset="0"/>
              </a:rPr>
              <a:t>gent</a:t>
            </a:r>
            <a:r>
              <a:rPr lang="es-ES" sz="4000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es-ES" sz="4000" dirty="0" err="1" smtClean="0">
                <a:solidFill>
                  <a:schemeClr val="bg1"/>
                </a:solidFill>
                <a:latin typeface="Arial Black" pitchFamily="34" charset="0"/>
              </a:rPr>
              <a:t>és</a:t>
            </a:r>
            <a:r>
              <a:rPr lang="es-ES" sz="4000" dirty="0" smtClean="0">
                <a:solidFill>
                  <a:schemeClr val="bg1"/>
                </a:solidFill>
                <a:latin typeface="Arial Black" pitchFamily="34" charset="0"/>
              </a:rPr>
              <a:t> la </a:t>
            </a:r>
            <a:r>
              <a:rPr lang="es-ES" sz="4000" dirty="0" err="1" smtClean="0">
                <a:solidFill>
                  <a:schemeClr val="bg1"/>
                </a:solidFill>
                <a:latin typeface="Arial Black" pitchFamily="34" charset="0"/>
              </a:rPr>
              <a:t>seva</a:t>
            </a:r>
            <a:r>
              <a:rPr lang="es-ES" sz="4000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es-ES" sz="4000" dirty="0" err="1" smtClean="0">
                <a:solidFill>
                  <a:schemeClr val="bg1"/>
                </a:solidFill>
                <a:latin typeface="Arial Black" pitchFamily="34" charset="0"/>
              </a:rPr>
              <a:t>essència</a:t>
            </a:r>
            <a:r>
              <a:rPr lang="es-ES" sz="4000" dirty="0" smtClean="0">
                <a:solidFill>
                  <a:schemeClr val="bg1"/>
                </a:solidFill>
                <a:latin typeface="Arial Black" pitchFamily="34" charset="0"/>
              </a:rPr>
              <a:t>.</a:t>
            </a:r>
          </a:p>
          <a:p>
            <a:endParaRPr lang="es-ES" sz="4000" dirty="0" smtClean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1470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T:\BANC_IMATGES_PROV\2019\01-Gener\20190127_Nadons\ambient\Benvinguda nadons Viladecans 2019, by Victor Crespo_51A2606.jpg"/>
          <p:cNvPicPr>
            <a:picLocks noChangeAspect="1" noChangeArrowheads="1"/>
          </p:cNvPicPr>
          <p:nvPr/>
        </p:nvPicPr>
        <p:blipFill>
          <a:blip r:embed="rId2"/>
          <a:srcRect t="4144" b="11614"/>
          <a:stretch>
            <a:fillRect/>
          </a:stretch>
        </p:blipFill>
        <p:spPr bwMode="auto">
          <a:xfrm>
            <a:off x="1" y="8098"/>
            <a:ext cx="9144000" cy="5135402"/>
          </a:xfrm>
          <a:prstGeom prst="rect">
            <a:avLst/>
          </a:prstGeom>
          <a:noFill/>
        </p:spPr>
      </p:pic>
      <p:pic>
        <p:nvPicPr>
          <p:cNvPr id="8" name="Imagen 5" descr="simbol_ppt_Mesa de trabajo 1 copi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48" y="4415367"/>
            <a:ext cx="1810512" cy="51816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1470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simbol_ppt_Mesa de trabajo 1 copi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48" y="4415367"/>
            <a:ext cx="1810512" cy="518160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368489" y="395785"/>
            <a:ext cx="78065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dirty="0" err="1" smtClean="0">
                <a:solidFill>
                  <a:schemeClr val="bg1"/>
                </a:solidFill>
                <a:latin typeface="Arial Black" pitchFamily="34" charset="0"/>
              </a:rPr>
              <a:t>Ens</a:t>
            </a:r>
            <a:r>
              <a:rPr lang="es-ES" sz="4000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es-ES" sz="4000" dirty="0" err="1" smtClean="0">
                <a:solidFill>
                  <a:schemeClr val="bg1"/>
                </a:solidFill>
                <a:latin typeface="Arial Black" pitchFamily="34" charset="0"/>
              </a:rPr>
              <a:t>coneixem</a:t>
            </a:r>
            <a:r>
              <a:rPr lang="es-ES" sz="4000" dirty="0" smtClean="0">
                <a:solidFill>
                  <a:schemeClr val="bg1"/>
                </a:solidFill>
                <a:latin typeface="Arial Black" pitchFamily="34" charset="0"/>
              </a:rPr>
              <a:t>, </a:t>
            </a:r>
            <a:r>
              <a:rPr lang="es-ES" sz="4000" dirty="0" err="1" smtClean="0">
                <a:solidFill>
                  <a:schemeClr val="bg1"/>
                </a:solidFill>
                <a:latin typeface="Arial Black" pitchFamily="34" charset="0"/>
              </a:rPr>
              <a:t>som</a:t>
            </a:r>
            <a:r>
              <a:rPr lang="es-ES" sz="4000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es-ES" sz="4000" dirty="0" err="1" smtClean="0">
                <a:solidFill>
                  <a:schemeClr val="bg1"/>
                </a:solidFill>
                <a:latin typeface="Arial Black" pitchFamily="34" charset="0"/>
              </a:rPr>
              <a:t>veïns</a:t>
            </a:r>
            <a:r>
              <a:rPr lang="es-ES" sz="4000" dirty="0" smtClean="0">
                <a:solidFill>
                  <a:schemeClr val="bg1"/>
                </a:solidFill>
                <a:latin typeface="Arial Black" pitchFamily="34" charset="0"/>
              </a:rPr>
              <a:t> del </a:t>
            </a:r>
            <a:r>
              <a:rPr lang="es-ES" sz="4000" dirty="0" err="1" smtClean="0">
                <a:solidFill>
                  <a:schemeClr val="bg1"/>
                </a:solidFill>
                <a:latin typeface="Arial Black" pitchFamily="34" charset="0"/>
              </a:rPr>
              <a:t>barri</a:t>
            </a:r>
            <a:r>
              <a:rPr lang="es-ES" sz="4000" dirty="0" smtClean="0">
                <a:solidFill>
                  <a:schemeClr val="bg1"/>
                </a:solidFill>
                <a:latin typeface="Arial Black" pitchFamily="34" charset="0"/>
              </a:rPr>
              <a:t>, </a:t>
            </a:r>
            <a:r>
              <a:rPr lang="es-ES" sz="4000" dirty="0" err="1" smtClean="0">
                <a:solidFill>
                  <a:schemeClr val="bg1"/>
                </a:solidFill>
                <a:latin typeface="Arial Black" pitchFamily="34" charset="0"/>
              </a:rPr>
              <a:t>companyes</a:t>
            </a:r>
            <a:r>
              <a:rPr lang="es-ES" sz="4000" dirty="0" smtClean="0">
                <a:solidFill>
                  <a:schemeClr val="bg1"/>
                </a:solidFill>
                <a:latin typeface="Arial Black" pitchFamily="34" charset="0"/>
              </a:rPr>
              <a:t> del cole, de </a:t>
            </a:r>
            <a:r>
              <a:rPr lang="es-ES" sz="4000" dirty="0" err="1" smtClean="0">
                <a:solidFill>
                  <a:schemeClr val="bg1"/>
                </a:solidFill>
                <a:latin typeface="Arial Black" pitchFamily="34" charset="0"/>
              </a:rPr>
              <a:t>feina</a:t>
            </a:r>
            <a:r>
              <a:rPr lang="es-ES" sz="4000" dirty="0" smtClean="0">
                <a:solidFill>
                  <a:schemeClr val="bg1"/>
                </a:solidFill>
                <a:latin typeface="Arial Black" pitchFamily="34" charset="0"/>
              </a:rPr>
              <a:t> o </a:t>
            </a:r>
            <a:r>
              <a:rPr lang="es-ES" sz="4000" dirty="0" err="1" smtClean="0">
                <a:solidFill>
                  <a:schemeClr val="bg1"/>
                </a:solidFill>
                <a:latin typeface="Arial Black" pitchFamily="34" charset="0"/>
              </a:rPr>
              <a:t>d’equip</a:t>
            </a:r>
            <a:r>
              <a:rPr lang="es-ES" sz="4000" dirty="0" smtClean="0">
                <a:solidFill>
                  <a:schemeClr val="bg1"/>
                </a:solidFill>
                <a:latin typeface="Arial Black" pitchFamily="34" charset="0"/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51470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T:\ONLINE\NOU WEB Viladecans_cat\Continguts_Texto i Fotos\Fotos i imatges\4. ocupacio i negocis\activitat comercial copia.jpg"/>
          <p:cNvPicPr>
            <a:picLocks noChangeAspect="1" noChangeArrowheads="1"/>
          </p:cNvPicPr>
          <p:nvPr/>
        </p:nvPicPr>
        <p:blipFill>
          <a:blip r:embed="rId2"/>
          <a:srcRect t="5392" b="10233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pic>
        <p:nvPicPr>
          <p:cNvPr id="6" name="Imagen 5" descr="simbol_ppt_Mesa de trabajo 1 copi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48" y="4415367"/>
            <a:ext cx="1810512" cy="51816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1470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simbol_ppt_Mesa de trabajo 1 copi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48" y="4415367"/>
            <a:ext cx="1810512" cy="518160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368489" y="395785"/>
            <a:ext cx="845602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dirty="0" err="1" smtClean="0">
                <a:solidFill>
                  <a:schemeClr val="bg1"/>
                </a:solidFill>
                <a:latin typeface="Arial Black" pitchFamily="34" charset="0"/>
              </a:rPr>
              <a:t>Compartim</a:t>
            </a:r>
            <a:r>
              <a:rPr lang="es-ES" sz="4000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</a:p>
          <a:p>
            <a:r>
              <a:rPr lang="es-ES" sz="4000" dirty="0" smtClean="0">
                <a:solidFill>
                  <a:schemeClr val="bg1"/>
                </a:solidFill>
                <a:latin typeface="Arial Black" pitchFamily="34" charset="0"/>
              </a:rPr>
              <a:t>el </a:t>
            </a:r>
            <a:r>
              <a:rPr lang="es-ES" sz="4000" dirty="0" err="1" smtClean="0">
                <a:solidFill>
                  <a:schemeClr val="bg1"/>
                </a:solidFill>
                <a:latin typeface="Arial Black" pitchFamily="34" charset="0"/>
              </a:rPr>
              <a:t>nostres</a:t>
            </a:r>
            <a:r>
              <a:rPr lang="es-ES" sz="4000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es-ES" sz="4000" dirty="0" err="1" smtClean="0">
                <a:solidFill>
                  <a:schemeClr val="bg1"/>
                </a:solidFill>
                <a:latin typeface="Arial Black" pitchFamily="34" charset="0"/>
              </a:rPr>
              <a:t>dia</a:t>
            </a:r>
            <a:r>
              <a:rPr lang="es-ES" sz="4000" dirty="0" smtClean="0">
                <a:solidFill>
                  <a:schemeClr val="bg1"/>
                </a:solidFill>
                <a:latin typeface="Arial Black" pitchFamily="34" charset="0"/>
              </a:rPr>
              <a:t> a </a:t>
            </a:r>
            <a:r>
              <a:rPr lang="es-ES" sz="4000" dirty="0" err="1" smtClean="0">
                <a:solidFill>
                  <a:schemeClr val="bg1"/>
                </a:solidFill>
                <a:latin typeface="Arial Black" pitchFamily="34" charset="0"/>
              </a:rPr>
              <a:t>dia</a:t>
            </a:r>
            <a:r>
              <a:rPr lang="es-ES" sz="4000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</a:p>
          <a:p>
            <a:r>
              <a:rPr lang="es-ES" sz="4000" dirty="0" err="1" smtClean="0">
                <a:solidFill>
                  <a:schemeClr val="bg1"/>
                </a:solidFill>
                <a:latin typeface="Arial Black" pitchFamily="34" charset="0"/>
              </a:rPr>
              <a:t>als</a:t>
            </a:r>
            <a:r>
              <a:rPr lang="es-ES" sz="4000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es-ES" sz="4000" dirty="0" err="1" smtClean="0">
                <a:solidFill>
                  <a:schemeClr val="bg1"/>
                </a:solidFill>
                <a:latin typeface="Arial Black" pitchFamily="34" charset="0"/>
              </a:rPr>
              <a:t>parcs</a:t>
            </a:r>
            <a:r>
              <a:rPr lang="es-ES" sz="4000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es-ES" sz="4000" dirty="0" err="1" smtClean="0">
                <a:solidFill>
                  <a:schemeClr val="bg1"/>
                </a:solidFill>
                <a:latin typeface="Arial Black" pitchFamily="34" charset="0"/>
              </a:rPr>
              <a:t>infantils</a:t>
            </a:r>
            <a:r>
              <a:rPr lang="es-ES" sz="4000" dirty="0" smtClean="0">
                <a:solidFill>
                  <a:schemeClr val="bg1"/>
                </a:solidFill>
                <a:latin typeface="Arial Black" pitchFamily="34" charset="0"/>
              </a:rPr>
              <a:t>, </a:t>
            </a:r>
          </a:p>
          <a:p>
            <a:r>
              <a:rPr lang="es-ES" sz="4000" dirty="0" smtClean="0">
                <a:solidFill>
                  <a:schemeClr val="bg1"/>
                </a:solidFill>
                <a:latin typeface="Arial Black" pitchFamily="34" charset="0"/>
              </a:rPr>
              <a:t>a la </a:t>
            </a:r>
            <a:r>
              <a:rPr lang="es-ES" sz="4000" dirty="0" err="1" smtClean="0">
                <a:solidFill>
                  <a:schemeClr val="bg1"/>
                </a:solidFill>
                <a:latin typeface="Arial Black" pitchFamily="34" charset="0"/>
              </a:rPr>
              <a:t>perruqueria</a:t>
            </a:r>
            <a:endParaRPr lang="es-ES" sz="4000" dirty="0" smtClean="0">
              <a:solidFill>
                <a:schemeClr val="bg1"/>
              </a:solidFill>
              <a:latin typeface="Arial Black" pitchFamily="34" charset="0"/>
            </a:endParaRPr>
          </a:p>
          <a:p>
            <a:r>
              <a:rPr lang="es-ES" sz="4000" dirty="0" smtClean="0">
                <a:solidFill>
                  <a:schemeClr val="bg1"/>
                </a:solidFill>
                <a:latin typeface="Arial Black" pitchFamily="34" charset="0"/>
              </a:rPr>
              <a:t>o de compres.</a:t>
            </a:r>
          </a:p>
        </p:txBody>
      </p:sp>
    </p:spTree>
    <p:extLst>
      <p:ext uri="{BB962C8B-B14F-4D97-AF65-F5344CB8AC3E}">
        <p14:creationId xmlns="" xmlns:p14="http://schemas.microsoft.com/office/powerpoint/2010/main" val="51470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T:\BANC_IMATGES_PROV\2018\7-Juliol\20180718_Setmana del tomaquet\tast mercat setmanal\DSC_0491.JPG"/>
          <p:cNvPicPr>
            <a:picLocks noChangeAspect="1" noChangeArrowheads="1"/>
          </p:cNvPicPr>
          <p:nvPr/>
        </p:nvPicPr>
        <p:blipFill>
          <a:blip r:embed="rId3"/>
          <a:srcRect r="1171" b="16613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pic>
        <p:nvPicPr>
          <p:cNvPr id="3" name="Imagen 5" descr="simbol_ppt_Mesa de trabajo 1 copi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48" y="4415367"/>
            <a:ext cx="1810512" cy="5181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simbol_ppt_Mesa de trabajo 1 copi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48" y="4415367"/>
            <a:ext cx="1810512" cy="518160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368488" y="395785"/>
            <a:ext cx="877551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dirty="0" smtClean="0">
                <a:solidFill>
                  <a:schemeClr val="bg1"/>
                </a:solidFill>
                <a:latin typeface="Arial Black" pitchFamily="34" charset="0"/>
              </a:rPr>
              <a:t>També </a:t>
            </a:r>
            <a:r>
              <a:rPr lang="es-ES" sz="4000" dirty="0" err="1" smtClean="0">
                <a:solidFill>
                  <a:schemeClr val="bg1"/>
                </a:solidFill>
                <a:latin typeface="Arial Black" pitchFamily="34" charset="0"/>
              </a:rPr>
              <a:t>som</a:t>
            </a:r>
            <a:r>
              <a:rPr lang="es-ES" sz="4000" dirty="0" smtClean="0">
                <a:solidFill>
                  <a:schemeClr val="bg1"/>
                </a:solidFill>
                <a:latin typeface="Arial Black" pitchFamily="34" charset="0"/>
              </a:rPr>
              <a:t> una </a:t>
            </a:r>
            <a:r>
              <a:rPr lang="es-ES" sz="4000" dirty="0" err="1" smtClean="0">
                <a:solidFill>
                  <a:schemeClr val="bg1"/>
                </a:solidFill>
                <a:latin typeface="Arial Black" pitchFamily="34" charset="0"/>
              </a:rPr>
              <a:t>ciutat</a:t>
            </a:r>
            <a:r>
              <a:rPr lang="es-ES" sz="4000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</a:p>
          <a:p>
            <a:r>
              <a:rPr lang="es-ES" sz="4000" dirty="0" smtClean="0">
                <a:solidFill>
                  <a:schemeClr val="bg1"/>
                </a:solidFill>
                <a:latin typeface="Arial Black" pitchFamily="34" charset="0"/>
              </a:rPr>
              <a:t>de </a:t>
            </a:r>
            <a:r>
              <a:rPr lang="es-ES" sz="4000" dirty="0" err="1" smtClean="0">
                <a:solidFill>
                  <a:schemeClr val="bg1"/>
                </a:solidFill>
                <a:latin typeface="Arial Black" pitchFamily="34" charset="0"/>
              </a:rPr>
              <a:t>progrés</a:t>
            </a:r>
            <a:r>
              <a:rPr lang="es-ES" sz="4000" dirty="0" smtClean="0">
                <a:solidFill>
                  <a:schemeClr val="bg1"/>
                </a:solidFill>
                <a:latin typeface="Arial Black" pitchFamily="34" charset="0"/>
              </a:rPr>
              <a:t>, </a:t>
            </a:r>
          </a:p>
          <a:p>
            <a:r>
              <a:rPr lang="es-ES" sz="4000" dirty="0" err="1" smtClean="0">
                <a:solidFill>
                  <a:schemeClr val="bg1"/>
                </a:solidFill>
                <a:latin typeface="Arial Black" pitchFamily="34" charset="0"/>
              </a:rPr>
              <a:t>d’oportunitats</a:t>
            </a:r>
            <a:r>
              <a:rPr lang="es-ES" sz="4000" dirty="0" smtClean="0">
                <a:solidFill>
                  <a:schemeClr val="bg1"/>
                </a:solidFill>
                <a:latin typeface="Arial Black" pitchFamily="34" charset="0"/>
              </a:rPr>
              <a:t>, </a:t>
            </a:r>
          </a:p>
          <a:p>
            <a:r>
              <a:rPr lang="es-ES" sz="4000" dirty="0" err="1" smtClean="0">
                <a:solidFill>
                  <a:schemeClr val="bg1"/>
                </a:solidFill>
                <a:latin typeface="Arial Black" pitchFamily="34" charset="0"/>
              </a:rPr>
              <a:t>amb</a:t>
            </a:r>
            <a:r>
              <a:rPr lang="es-ES" sz="4000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es-ES" sz="4000" dirty="0" err="1" smtClean="0">
                <a:solidFill>
                  <a:schemeClr val="bg1"/>
                </a:solidFill>
                <a:latin typeface="Arial Black" pitchFamily="34" charset="0"/>
              </a:rPr>
              <a:t>serveis</a:t>
            </a:r>
            <a:r>
              <a:rPr lang="es-ES" sz="4000" dirty="0" smtClean="0">
                <a:solidFill>
                  <a:schemeClr val="bg1"/>
                </a:solidFill>
                <a:latin typeface="Arial Black" pitchFamily="34" charset="0"/>
              </a:rPr>
              <a:t> i </a:t>
            </a:r>
            <a:r>
              <a:rPr lang="es-ES" sz="4000" dirty="0" err="1" smtClean="0">
                <a:solidFill>
                  <a:schemeClr val="bg1"/>
                </a:solidFill>
                <a:latin typeface="Arial Black" pitchFamily="34" charset="0"/>
              </a:rPr>
              <a:t>projectes</a:t>
            </a:r>
            <a:r>
              <a:rPr lang="es-ES" sz="4000" dirty="0" smtClean="0">
                <a:solidFill>
                  <a:schemeClr val="bg1"/>
                </a:solidFill>
                <a:latin typeface="Arial Black" pitchFamily="34" charset="0"/>
              </a:rPr>
              <a:t>. </a:t>
            </a:r>
          </a:p>
          <a:p>
            <a:r>
              <a:rPr lang="es-ES" sz="4000" dirty="0" err="1" smtClean="0">
                <a:solidFill>
                  <a:schemeClr val="bg1"/>
                </a:solidFill>
                <a:latin typeface="Arial Black" pitchFamily="34" charset="0"/>
              </a:rPr>
              <a:t>Amb</a:t>
            </a:r>
            <a:r>
              <a:rPr lang="es-ES" sz="4000" dirty="0" smtClean="0">
                <a:solidFill>
                  <a:schemeClr val="bg1"/>
                </a:solidFill>
                <a:latin typeface="Arial Black" pitchFamily="34" charset="0"/>
              </a:rPr>
              <a:t> un </a:t>
            </a:r>
            <a:r>
              <a:rPr lang="es-ES" sz="4000" dirty="0" err="1" smtClean="0">
                <a:solidFill>
                  <a:schemeClr val="bg1"/>
                </a:solidFill>
                <a:latin typeface="Arial Black" pitchFamily="34" charset="0"/>
              </a:rPr>
              <a:t>desenvolulpament</a:t>
            </a:r>
            <a:r>
              <a:rPr lang="es-ES" sz="4000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es-ES" sz="4000" dirty="0" err="1" smtClean="0">
                <a:solidFill>
                  <a:schemeClr val="bg1"/>
                </a:solidFill>
                <a:latin typeface="Arial Black" pitchFamily="34" charset="0"/>
              </a:rPr>
              <a:t>econòmic</a:t>
            </a:r>
            <a:r>
              <a:rPr lang="es-ES" sz="4000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es-ES" sz="4000" dirty="0" err="1" smtClean="0">
                <a:solidFill>
                  <a:schemeClr val="bg1"/>
                </a:solidFill>
                <a:latin typeface="Arial Black" pitchFamily="34" charset="0"/>
              </a:rPr>
              <a:t>notori</a:t>
            </a:r>
            <a:r>
              <a:rPr lang="es-ES" sz="4000" dirty="0" smtClean="0">
                <a:solidFill>
                  <a:schemeClr val="bg1"/>
                </a:solidFill>
                <a:latin typeface="Arial Black" pitchFamily="34" charset="0"/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51470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predetermin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 predeterminado.thmx</Template>
  <TotalTime>306</TotalTime>
  <Words>130</Words>
  <Application>Microsoft Office PowerPoint</Application>
  <PresentationFormat>Presentación en pantalla (16:9)</PresentationFormat>
  <Paragraphs>32</Paragraphs>
  <Slides>19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19</vt:i4>
      </vt:variant>
    </vt:vector>
  </HeadingPairs>
  <TitlesOfParts>
    <vt:vector size="21" baseType="lpstr">
      <vt:lpstr>Tema predeterminado</vt:lpstr>
      <vt:lpstr>Diseño personalizado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</vt:vector>
  </TitlesOfParts>
  <Company>xx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Andreu Pimentel Rodriguez</dc:creator>
  <cp:lastModifiedBy>msalidoc</cp:lastModifiedBy>
  <cp:revision>42</cp:revision>
  <dcterms:created xsi:type="dcterms:W3CDTF">2019-02-25T15:33:37Z</dcterms:created>
  <dcterms:modified xsi:type="dcterms:W3CDTF">2019-03-14T16:35:50Z</dcterms:modified>
</cp:coreProperties>
</file>